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9" r:id="rId2"/>
    <p:sldId id="262" r:id="rId3"/>
    <p:sldId id="263" r:id="rId4"/>
    <p:sldId id="261" r:id="rId5"/>
    <p:sldId id="264" r:id="rId6"/>
    <p:sldId id="265" r:id="rId7"/>
    <p:sldId id="266" r:id="rId8"/>
    <p:sldId id="267" r:id="rId9"/>
    <p:sldId id="268" r:id="rId10"/>
    <p:sldId id="269" r:id="rId11"/>
    <p:sldId id="270" r:id="rId12"/>
    <p:sldId id="271" r:id="rId13"/>
    <p:sldId id="272" r:id="rId14"/>
    <p:sldId id="273" r:id="rId15"/>
    <p:sldId id="274" r:id="rId16"/>
    <p:sldId id="275" r:id="rId17"/>
    <p:sldId id="276" r:id="rId18"/>
    <p:sldId id="277" r:id="rId19"/>
    <p:sldId id="278" r:id="rId20"/>
    <p:sldId id="279" r:id="rId21"/>
    <p:sldId id="280" r:id="rId2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4660"/>
  </p:normalViewPr>
  <p:slideViewPr>
    <p:cSldViewPr snapToGrid="0" showGuides="1">
      <p:cViewPr>
        <p:scale>
          <a:sx n="100" d="100"/>
          <a:sy n="100" d="100"/>
        </p:scale>
        <p:origin x="245" y="56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47297C-06E1-4B62-AA21-F05F5B88E178}" type="datetimeFigureOut">
              <a:rPr lang="zh-CN" altLang="en-US" smtClean="0"/>
              <a:t>2024/9/24</a:t>
            </a:fld>
            <a:endParaRPr lang="zh-CN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A01A80-0C67-4DC9-A141-0EE82193559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327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1F73B-61E8-5640-9D3F-66F8AE719F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6B46668-829A-BE4D-6DB8-6B73AAB061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/>
              <a:t>Click to edit Master subtitle style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2EE5EB-A324-E9B3-96F7-FDAAEE42AE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3CD3E-1ACA-4ABC-A7C3-AE6EDCC1D047}" type="datetime1">
              <a:rPr lang="zh-CN" altLang="en-US" smtClean="0"/>
              <a:t>2024/9/24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5B5FA5-F411-886B-A670-FECCD2FAC0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6DAC71-907D-4762-573A-8A57CEC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EC109-1E15-4BCA-93B5-56442BB344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43744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AC0C47-DE78-9FDB-FAD0-39825ED47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3B3FCC-79E7-68BB-D276-3AD02785F3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8E96C3-739E-8B43-6206-FE776DC6FA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FEC84B-BDA6-4394-A5DC-761CC97902A2}" type="datetime1">
              <a:rPr lang="zh-CN" altLang="en-US" smtClean="0"/>
              <a:t>2024/9/24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6B070C-1573-6254-43BC-8D7844044F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F8F1F1-FBEC-2FC2-C45A-0257765628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EC109-1E15-4BCA-93B5-56442BB344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22209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7DDB498-9315-2487-74F6-73D57AFEF8D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A847AED-BEAD-B4C3-0A3D-2AD5740288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C92D09-7E1D-641C-A41E-9AF5CA3515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EE064-21DA-485D-93FF-A8D005D0BACF}" type="datetime1">
              <a:rPr lang="zh-CN" altLang="en-US" smtClean="0"/>
              <a:t>2024/9/24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426A0B-B993-BBE2-EE80-6E3A3544AB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5C5961-1E8B-A7CB-42A2-2EE3DAD9A3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EC109-1E15-4BCA-93B5-56442BB344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53055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2C064-1F01-E9EA-FA7F-075601DEA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FCCB13-5F26-340E-B884-DABEE48897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7E6170-88CB-FEBB-7702-0F77D4851E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9E488B-2EE6-4D29-A22A-AB91A65553BA}" type="datetime1">
              <a:rPr lang="zh-CN" altLang="en-US" smtClean="0"/>
              <a:t>2024/9/24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18EF54-A871-E33A-1487-8FC8C47B0C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10DE5F-F7CE-6497-3381-8C603BE75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EC109-1E15-4BCA-93B5-56442BB344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2721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7BA20-679F-4A63-1B53-7481E14592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72FA05-548E-AC51-4DD8-CF0C71F7BE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63BDF3-DE27-1952-04FE-0BA4603C39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21F69C-EC83-4748-9F42-207B0B7F7AEF}" type="datetime1">
              <a:rPr lang="zh-CN" altLang="en-US" smtClean="0"/>
              <a:t>2024/9/24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94FF42-4371-D96C-5993-5F01FDD81A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147ADC-B083-BC61-B086-00E8521C66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EC109-1E15-4BCA-93B5-56442BB344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40762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94B5E-60B4-9520-DA94-AC55EFF8C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470680-E670-7010-DC1B-2A04C713EC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0FD77D-20C5-E7DD-89EB-A63814869C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EBC103-5960-FFBD-2957-EE352A90CA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99948A-4763-4EE0-97C0-D473B84BFE2B}" type="datetime1">
              <a:rPr lang="zh-CN" altLang="en-US" smtClean="0"/>
              <a:t>2024/9/24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390D6F-CF56-5878-8079-1201332B5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C8FEFD-27CA-C545-5476-CC67A51A7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EC109-1E15-4BCA-93B5-56442BB344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03436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5A8044-EC1C-09EC-5E15-AA64F7C0E1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90B3D7-0516-643F-3973-27C70D6596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8116AF-7FA3-30AE-2D6E-931AF27885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390A20C-9630-69DF-9B98-06D309561A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7D1086-ED47-422C-D57F-254E2F05DFA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31DE8F2-34E3-88D2-F716-7C1445B1C7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FD7C2-6438-4C8D-9885-EF594F129AF2}" type="datetime1">
              <a:rPr lang="zh-CN" altLang="en-US" smtClean="0"/>
              <a:t>2024/9/24</a:t>
            </a:fld>
            <a:endParaRPr lang="zh-CN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19E7518-429E-86FA-99BF-D076EBE022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1231984-35C7-87C1-1997-8AB4EF547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EC109-1E15-4BCA-93B5-56442BB344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00799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CB0D2-9E48-529A-C732-C386CEA4E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8E7E7FE-E6AF-B788-DDF8-54FB9A0314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928C2-0FFC-4AD4-B896-4895AE4FE342}" type="datetime1">
              <a:rPr lang="zh-CN" altLang="en-US" smtClean="0"/>
              <a:t>2024/9/24</a:t>
            </a:fld>
            <a:endParaRPr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5E932D-1CB5-AF18-030A-0DDA8FEB87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370044-C209-8B68-1304-9C0E2155E6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EC109-1E15-4BCA-93B5-56442BB344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41024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97D20F9-D1BE-73D3-FBC7-A35E3CF079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4C0A94-C2B5-4F29-B85C-45CA87678128}" type="datetime1">
              <a:rPr lang="zh-CN" altLang="en-US" smtClean="0"/>
              <a:t>2024/9/24</a:t>
            </a:fld>
            <a:endParaRPr lang="zh-CN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9EC320-30AA-281B-5A1F-45636E956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A2696C-D432-67FF-378F-5173FF5991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EC109-1E15-4BCA-93B5-56442BB344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04779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8CE0E-4F38-8FC0-AD26-B17EEDE18B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E89884-E932-B5F8-8938-544A864180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42DE41-1F51-24DF-D700-CFACF18479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0B3946-42D4-E7D4-3EE7-1D93D9E516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08264-F49F-49C9-A7F4-9095CA867FFE}" type="datetime1">
              <a:rPr lang="zh-CN" altLang="en-US" smtClean="0"/>
              <a:t>2024/9/24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4D8740-F32B-E145-9F57-5B9FF3B39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193753-F781-1F34-1E7D-C6CDBDBD0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EC109-1E15-4BCA-93B5-56442BB344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21086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E048E-02F7-1CC7-9500-C61C20586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E32CAA6-AA52-BC5F-8FBA-613C7833F7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C4E64C-7108-973D-EFC5-3585CD54D2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FC8B9B-B845-95C5-CEC3-B72A590FD2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2EF23-268D-49B9-906A-158FBE8CE46C}" type="datetime1">
              <a:rPr lang="zh-CN" altLang="en-US" smtClean="0"/>
              <a:t>2024/9/24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BA3B08-DFE1-22F6-F7D9-C9142B48E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013F9B-0620-6B5F-54E4-9B699FFD52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EC109-1E15-4BCA-93B5-56442BB344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18171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D0D66B7-5A9E-DD1C-275B-10F08F705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640120-EAC3-E27C-21BE-018E0349FB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778F84-6737-518B-905C-98A833886A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9741DB-35F8-42F3-A018-9E7E52FFF065}" type="datetime1">
              <a:rPr lang="zh-CN" altLang="en-US" smtClean="0"/>
              <a:t>2024/9/24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C1339D-B6B4-DD4B-D8E5-B3FE7FDDD1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F48806-ACB5-984C-60E9-85AB4FBBE4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1EC109-1E15-4BCA-93B5-56442BB344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11233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5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id="{549D0C6D-2E51-2950-634D-C071049A5A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89388"/>
            <a:ext cx="9144000" cy="1655762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BC4EB1B-EA6B-DFE4-AF3B-05D0EB2532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05D1E95-6A47-1DE8-B510-4CE0D45EB5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84"/>
            <a:ext cx="12192000" cy="6859084"/>
          </a:xfrm>
          <a:prstGeom prst="rect">
            <a:avLst/>
          </a:prstGeom>
        </p:spPr>
      </p:pic>
      <p:sp>
        <p:nvSpPr>
          <p:cNvPr id="12" name="Google Shape;867;p33">
            <a:extLst>
              <a:ext uri="{FF2B5EF4-FFF2-40B4-BE49-F238E27FC236}">
                <a16:creationId xmlns:a16="http://schemas.microsoft.com/office/drawing/2014/main" id="{6E92B451-3BE9-52C8-3131-C725F9855BF7}"/>
              </a:ext>
            </a:extLst>
          </p:cNvPr>
          <p:cNvSpPr txBox="1">
            <a:spLocks/>
          </p:cNvSpPr>
          <p:nvPr/>
        </p:nvSpPr>
        <p:spPr>
          <a:xfrm>
            <a:off x="-1469495" y="1266212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Lesson 1:</a:t>
            </a:r>
          </a:p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space talk</a:t>
            </a:r>
            <a:endParaRPr lang="en-US" sz="8000" spc="300" dirty="0">
              <a:solidFill>
                <a:schemeClr val="accent4">
                  <a:lumMod val="60000"/>
                  <a:lumOff val="40000"/>
                  <a:alpha val="60000"/>
                </a:schemeClr>
              </a:solidFill>
              <a:latin typeface="Amatic SC" panose="020F0502020204030204" pitchFamily="2" charset="-79"/>
              <a:cs typeface="Amatic SC" panose="020F0502020204030204" pitchFamily="2" charset="-79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53E70DF-9B91-8A92-BF94-1399BB9FF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1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E0460821-E515-0405-DF74-AD30A71F5C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01163" y="3111246"/>
            <a:ext cx="2085975" cy="2051779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848DBB64-2A13-8DBB-0C9B-F0A70B4AE8A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699801" y="3928220"/>
            <a:ext cx="2146300" cy="2595072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10AB1FAC-0915-DD2C-C124-96AF9D8B942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985444" y="3561988"/>
            <a:ext cx="2441577" cy="265701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9559DC6-FC79-04CF-D4A2-4325A3F5882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98447">
            <a:off x="6593274" y="2064697"/>
            <a:ext cx="1317693" cy="139389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0283E73-7FD2-7FD6-6CC2-4E3F368AD3F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6646" y="3133704"/>
            <a:ext cx="2062707" cy="101605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D69A81F-FD3A-9F20-5AF0-804A8765730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432057">
            <a:off x="763817" y="3481093"/>
            <a:ext cx="2736991" cy="1527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6579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BC4EB1B-EA6B-DFE4-AF3B-05D0EB2532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53E70DF-9B91-8A92-BF94-1399BB9FF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10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24BC39E7-8798-676F-63C1-093D28359AFA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Pico says hello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F95F778-A5E7-0814-3815-03022A917D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68695">
            <a:off x="2999764" y="2528426"/>
            <a:ext cx="2400610" cy="515073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DFCEF9EC-3D99-D93A-CF8F-EFE5F167E9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57063" y="1653098"/>
            <a:ext cx="1774097" cy="214504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225F16C-9550-C3AB-261C-C21F85F951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0929" y="2412208"/>
            <a:ext cx="1410264" cy="1022073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706BA3F-6FA7-C2E4-9B99-DE3B2EFDDE6E}"/>
              </a:ext>
            </a:extLst>
          </p:cNvPr>
          <p:cNvCxnSpPr>
            <a:cxnSpLocks/>
          </p:cNvCxnSpPr>
          <p:nvPr/>
        </p:nvCxnSpPr>
        <p:spPr>
          <a:xfrm>
            <a:off x="7236061" y="4404420"/>
            <a:ext cx="2161102" cy="746413"/>
          </a:xfrm>
          <a:prstGeom prst="straightConnector1">
            <a:avLst/>
          </a:prstGeom>
          <a:ln w="635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3FF8927-32F5-4BE5-EBF4-4C786D3B63A0}"/>
              </a:ext>
            </a:extLst>
          </p:cNvPr>
          <p:cNvSpPr txBox="1"/>
          <p:nvPr/>
        </p:nvSpPr>
        <p:spPr>
          <a:xfrm rot="1216248">
            <a:off x="7604819" y="4258574"/>
            <a:ext cx="18967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2 seconds</a:t>
            </a:r>
            <a:endParaRPr lang="zh-CN" altLang="en-US" sz="28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1E303A19-89F5-294E-89B4-140ACFAA1B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08950" y="3005787"/>
            <a:ext cx="1774097" cy="2145046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8616896B-4B84-1A70-6E56-F86384EE5D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69844" y="4297025"/>
            <a:ext cx="1774097" cy="2145046"/>
          </a:xfrm>
          <a:prstGeom prst="rect">
            <a:avLst/>
          </a:prstGeom>
        </p:spPr>
      </p:pic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A437CFA-FD4C-0678-4A18-DFF8D94DB57A}"/>
              </a:ext>
            </a:extLst>
          </p:cNvPr>
          <p:cNvCxnSpPr>
            <a:cxnSpLocks/>
          </p:cNvCxnSpPr>
          <p:nvPr/>
        </p:nvCxnSpPr>
        <p:spPr>
          <a:xfrm>
            <a:off x="2839504" y="2890593"/>
            <a:ext cx="2161102" cy="746413"/>
          </a:xfrm>
          <a:prstGeom prst="straightConnector1">
            <a:avLst/>
          </a:prstGeom>
          <a:ln w="635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26804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BC4EB1B-EA6B-DFE4-AF3B-05D0EB2532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53E70DF-9B91-8A92-BF94-1399BB9FF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11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24BC39E7-8798-676F-63C1-093D28359AFA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Pico says hello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DFCEF9EC-3D99-D93A-CF8F-EFE5F167E9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7063" y="1653098"/>
            <a:ext cx="1774097" cy="214504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225F16C-9550-C3AB-261C-C21F85F951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0929" y="2412208"/>
            <a:ext cx="1410264" cy="1022073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706BA3F-6FA7-C2E4-9B99-DE3B2EFDDE6E}"/>
              </a:ext>
            </a:extLst>
          </p:cNvPr>
          <p:cNvCxnSpPr>
            <a:cxnSpLocks/>
          </p:cNvCxnSpPr>
          <p:nvPr/>
        </p:nvCxnSpPr>
        <p:spPr>
          <a:xfrm>
            <a:off x="7236061" y="4404420"/>
            <a:ext cx="2161102" cy="746413"/>
          </a:xfrm>
          <a:prstGeom prst="straightConnector1">
            <a:avLst/>
          </a:prstGeom>
          <a:ln w="635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Graphic 17">
            <a:extLst>
              <a:ext uri="{FF2B5EF4-FFF2-40B4-BE49-F238E27FC236}">
                <a16:creationId xmlns:a16="http://schemas.microsoft.com/office/drawing/2014/main" id="{1E303A19-89F5-294E-89B4-140ACFAA1B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08950" y="3005787"/>
            <a:ext cx="1774097" cy="2145046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8616896B-4B84-1A70-6E56-F86384EE5D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69844" y="4297025"/>
            <a:ext cx="1774097" cy="2145046"/>
          </a:xfrm>
          <a:prstGeom prst="rect">
            <a:avLst/>
          </a:prstGeom>
        </p:spPr>
      </p:pic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A437CFA-FD4C-0678-4A18-DFF8D94DB57A}"/>
              </a:ext>
            </a:extLst>
          </p:cNvPr>
          <p:cNvCxnSpPr>
            <a:cxnSpLocks/>
          </p:cNvCxnSpPr>
          <p:nvPr/>
        </p:nvCxnSpPr>
        <p:spPr>
          <a:xfrm>
            <a:off x="2839504" y="2890593"/>
            <a:ext cx="2161102" cy="746413"/>
          </a:xfrm>
          <a:prstGeom prst="straightConnector1">
            <a:avLst/>
          </a:prstGeom>
          <a:ln w="635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B3A6DE0A-5869-EDDB-2B98-9D10CF2943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21877">
            <a:off x="3281371" y="2317259"/>
            <a:ext cx="1735538" cy="8167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0C7C5D0-37E8-71F3-CE0F-BAD12868DCE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42455">
            <a:off x="7715232" y="3805111"/>
            <a:ext cx="1568972" cy="96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421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BC4EB1B-EA6B-DFE4-AF3B-05D0EB2532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24BC39E7-8798-676F-63C1-093D28359AFA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Pico says hello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6011ADA-32D9-C2ED-A470-9564AE94077F}"/>
              </a:ext>
            </a:extLst>
          </p:cNvPr>
          <p:cNvSpPr/>
          <p:nvPr/>
        </p:nvSpPr>
        <p:spPr>
          <a:xfrm>
            <a:off x="6789420" y="2207260"/>
            <a:ext cx="3939540" cy="393954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4B536A07-C1E4-68A8-CE29-FB2A18D31D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35874" y="2864309"/>
            <a:ext cx="2005965" cy="242539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B98C709-26F7-4195-97BB-A36CBCD9B3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6270" y="4494677"/>
            <a:ext cx="1186260" cy="159005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99D4B79-93CE-73F7-F5B6-9D9A6BDBA9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290" y="2898757"/>
            <a:ext cx="3182459" cy="1278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8956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BC4EB1B-EA6B-DFE4-AF3B-05D0EB2532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24BC39E7-8798-676F-63C1-093D28359AFA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Pico says hello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6011ADA-32D9-C2ED-A470-9564AE94077F}"/>
              </a:ext>
            </a:extLst>
          </p:cNvPr>
          <p:cNvSpPr/>
          <p:nvPr/>
        </p:nvSpPr>
        <p:spPr>
          <a:xfrm>
            <a:off x="6789420" y="2207260"/>
            <a:ext cx="3939540" cy="393954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4B536A07-C1E4-68A8-CE29-FB2A18D31D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35874" y="2864309"/>
            <a:ext cx="2005965" cy="242539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B98C709-26F7-4195-97BB-A36CBCD9B3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6270" y="4494677"/>
            <a:ext cx="1186260" cy="159005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795BF08-6E8D-EFA9-E5C2-ACEA3B79B1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290" y="2898757"/>
            <a:ext cx="3182459" cy="127827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F85FC1B-EABA-99F6-45C0-8E2BAC14183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290" y="4026517"/>
            <a:ext cx="4745855" cy="10182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139C827-FDC0-D51A-3595-EA2FDF55C04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1384" y="2486357"/>
            <a:ext cx="1228389" cy="890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0645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BC4EB1B-EA6B-DFE4-AF3B-05D0EB2532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24BC39E7-8798-676F-63C1-093D28359AFA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Pico Makes a sound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6F4F1F1-CCEA-1774-DA67-5BDA0F83F9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942" y="1890100"/>
            <a:ext cx="2771795" cy="456250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116FD0B-995E-97B2-85F3-6530D41FC2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8445" y="2656562"/>
            <a:ext cx="3683317" cy="83339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0DCD74A-CC9D-F564-516D-490A90074E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8445" y="4623931"/>
            <a:ext cx="2559719" cy="833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9947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BC4EB1B-EA6B-DFE4-AF3B-05D0EB2532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24BC39E7-8798-676F-63C1-093D28359AFA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Pico Makes a sound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EBD77B-38A2-FC5A-20A0-E3C9E436B3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7777" y="1890100"/>
            <a:ext cx="5404485" cy="42271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ADEA66C-586B-3D46-1C4A-F595F20B89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0627" y="2476500"/>
            <a:ext cx="1034235" cy="304710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D0E0B9E-4160-B1C6-CCA5-3672C5BBBD89}"/>
              </a:ext>
            </a:extLst>
          </p:cNvPr>
          <p:cNvSpPr/>
          <p:nvPr/>
        </p:nvSpPr>
        <p:spPr>
          <a:xfrm>
            <a:off x="2481182" y="4960620"/>
            <a:ext cx="1321197" cy="56298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CC8B217-54E1-F829-109D-A787477D2BBE}"/>
              </a:ext>
            </a:extLst>
          </p:cNvPr>
          <p:cNvCxnSpPr>
            <a:cxnSpLocks/>
          </p:cNvCxnSpPr>
          <p:nvPr/>
        </p:nvCxnSpPr>
        <p:spPr>
          <a:xfrm flipV="1">
            <a:off x="3819749" y="4069080"/>
            <a:ext cx="5050878" cy="1173031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56499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BC4EB1B-EA6B-DFE4-AF3B-05D0EB2532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24BC39E7-8798-676F-63C1-093D28359AFA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Pico Makes a sound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6E6B46-2DB1-B8D0-A0BC-553C3B4CA5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0015" y="1905340"/>
            <a:ext cx="4171969" cy="455826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6902EAB-D162-7B14-152B-BFCF161BF770}"/>
              </a:ext>
            </a:extLst>
          </p:cNvPr>
          <p:cNvSpPr/>
          <p:nvPr/>
        </p:nvSpPr>
        <p:spPr>
          <a:xfrm>
            <a:off x="6535023" y="2499360"/>
            <a:ext cx="803038" cy="39624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1861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BC4EB1B-EA6B-DFE4-AF3B-05D0EB2532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24BC39E7-8798-676F-63C1-093D28359AFA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Pico Makes a sound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A451D9D-5EB5-FD9E-F464-8966E4DE0B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8778" y="1993401"/>
            <a:ext cx="8454443" cy="433119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C6532F1-4E09-B08E-FA28-675079C0454F}"/>
              </a:ext>
            </a:extLst>
          </p:cNvPr>
          <p:cNvSpPr/>
          <p:nvPr/>
        </p:nvSpPr>
        <p:spPr>
          <a:xfrm>
            <a:off x="2686922" y="2933700"/>
            <a:ext cx="1031637" cy="92964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96DE562-6624-3ED4-ED5C-94465827497E}"/>
              </a:ext>
            </a:extLst>
          </p:cNvPr>
          <p:cNvSpPr/>
          <p:nvPr/>
        </p:nvSpPr>
        <p:spPr>
          <a:xfrm>
            <a:off x="3883262" y="3694180"/>
            <a:ext cx="6439959" cy="188366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7A99B17-8B70-987F-E506-BE5385712773}"/>
              </a:ext>
            </a:extLst>
          </p:cNvPr>
          <p:cNvSpPr/>
          <p:nvPr/>
        </p:nvSpPr>
        <p:spPr>
          <a:xfrm>
            <a:off x="3883262" y="5690620"/>
            <a:ext cx="5573158" cy="63398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87059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BC4EB1B-EA6B-DFE4-AF3B-05D0EB2532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24BC39E7-8798-676F-63C1-093D28359AFA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Pico Makes a sound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AE82B6-BE9C-08A0-54DC-D6C9A46040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9020" y="2016426"/>
            <a:ext cx="4733960" cy="441010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35842E4-1668-BB87-8761-CF9E43A252F8}"/>
              </a:ext>
            </a:extLst>
          </p:cNvPr>
          <p:cNvSpPr/>
          <p:nvPr/>
        </p:nvSpPr>
        <p:spPr>
          <a:xfrm>
            <a:off x="5384402" y="4785360"/>
            <a:ext cx="2829958" cy="92964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05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BC4EB1B-EA6B-DFE4-AF3B-05D0EB2532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24BC39E7-8798-676F-63C1-093D28359AFA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Pico Makes a sound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3EA0BC-C372-F4CE-74B3-DF526DA385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9322" y="1890100"/>
            <a:ext cx="6933355" cy="453483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0561579-EA32-BAF5-451A-ED1C18C936B5}"/>
              </a:ext>
            </a:extLst>
          </p:cNvPr>
          <p:cNvSpPr/>
          <p:nvPr/>
        </p:nvSpPr>
        <p:spPr>
          <a:xfrm>
            <a:off x="2694542" y="3692694"/>
            <a:ext cx="2555638" cy="260904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31809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BC4EB1B-EA6B-DFE4-AF3B-05D0EB2532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53E70DF-9B91-8A92-BF94-1399BB9FF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2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24BC39E7-8798-676F-63C1-093D28359AFA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Bee dance…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F27B63-CBCB-5F62-8655-E77655B778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0837" y="2395456"/>
            <a:ext cx="3690326" cy="3620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8687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BC4EB1B-EA6B-DFE4-AF3B-05D0EB2532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24BC39E7-8798-676F-63C1-093D28359AFA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Pico Makes a sound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B3ACD5-4E8D-7547-40A4-52E4D9CBFB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2812" y="1604000"/>
            <a:ext cx="5286375" cy="493015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EF8C0ED-0E58-0C9A-1CB2-3295B9FDA3C7}"/>
              </a:ext>
            </a:extLst>
          </p:cNvPr>
          <p:cNvSpPr/>
          <p:nvPr/>
        </p:nvSpPr>
        <p:spPr>
          <a:xfrm>
            <a:off x="4317602" y="4599475"/>
            <a:ext cx="1938418" cy="58974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31823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BC4EB1B-EA6B-DFE4-AF3B-05D0EB2532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24BC39E7-8798-676F-63C1-093D28359AFA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Pico Makes a sound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5F248F-2D5E-E024-9C47-15E8E2A6AE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7118" y="2517458"/>
            <a:ext cx="4957763" cy="2673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4213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BC4EB1B-EA6B-DFE4-AF3B-05D0EB2532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53E70DF-9B91-8A92-BF94-1399BB9FF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3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24BC39E7-8798-676F-63C1-093D28359AFA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Sign language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2D7455-0D92-2532-B837-244E7CAAE9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438" y="2175247"/>
            <a:ext cx="4191124" cy="4266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8261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BC4EB1B-EA6B-DFE4-AF3B-05D0EB2532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53E70DF-9B91-8A92-BF94-1399BB9FF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4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24BC39E7-8798-676F-63C1-093D28359AFA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What we will Create…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EBB0F2-1CF6-FB6C-1BA7-3D6493483B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693" y="1962898"/>
            <a:ext cx="5622613" cy="4479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0222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BC4EB1B-EA6B-DFE4-AF3B-05D0EB2532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53E70DF-9B91-8A92-BF94-1399BB9FF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25100" y="6233251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5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24BC39E7-8798-676F-63C1-093D28359AFA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Course </a:t>
            </a:r>
            <a:r>
              <a:rPr lang="en-US" altLang="zh-CN" sz="8000" spc="300" dirty="0" err="1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FIles</a:t>
            </a:r>
            <a:endParaRPr lang="en-US" altLang="zh-CN" sz="8000" spc="300" dirty="0">
              <a:solidFill>
                <a:schemeClr val="accent4">
                  <a:lumMod val="60000"/>
                  <a:lumOff val="40000"/>
                  <a:alpha val="60000"/>
                </a:schemeClr>
              </a:solidFill>
              <a:latin typeface="Amatic SC" panose="020F0502020204030204" pitchFamily="2" charset="-79"/>
              <a:cs typeface="Amatic SC" panose="020F0502020204030204" pitchFamily="2" charset="-79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E170BEB-2B5D-5E9D-FBA3-84D247CE5A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8898" y="4460511"/>
            <a:ext cx="1052511" cy="85155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9042E84-F282-06EB-F3AA-EDDDF18749B1}"/>
              </a:ext>
            </a:extLst>
          </p:cNvPr>
          <p:cNvSpPr txBox="1"/>
          <p:nvPr/>
        </p:nvSpPr>
        <p:spPr>
          <a:xfrm>
            <a:off x="2646860" y="4592296"/>
            <a:ext cx="93149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High Tower Text" panose="02040502050506030303" pitchFamily="18" charset="0"/>
              </a:rPr>
              <a:t>Scratch for Newbies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EF377A03-33D1-BDBA-20DD-9EB265C46E28}"/>
              </a:ext>
            </a:extLst>
          </p:cNvPr>
          <p:cNvSpPr/>
          <p:nvPr/>
        </p:nvSpPr>
        <p:spPr>
          <a:xfrm>
            <a:off x="4078119" y="3996179"/>
            <a:ext cx="365760" cy="2081534"/>
          </a:xfrm>
          <a:prstGeom prst="leftBrac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DE2C5C3-4A89-1BAB-5247-AAC17FEAC5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8325" y="3406997"/>
            <a:ext cx="1052511" cy="85155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E69BC20-4EB8-A2CE-9F54-97281BA3E715}"/>
              </a:ext>
            </a:extLst>
          </p:cNvPr>
          <p:cNvSpPr txBox="1"/>
          <p:nvPr/>
        </p:nvSpPr>
        <p:spPr>
          <a:xfrm>
            <a:off x="4936363" y="3723349"/>
            <a:ext cx="9301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High Tower Text" panose="02040502050506030303" pitchFamily="18" charset="0"/>
              </a:rPr>
              <a:t>Level 1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High Tower Text" panose="02040502050506030303" pitchFamily="18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651DA5D-7D9D-1C95-1ACF-777B08D9D1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8325" y="4579169"/>
            <a:ext cx="1052511" cy="85155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35BCF5F-20C2-6DA9-E283-47CDD05C504D}"/>
              </a:ext>
            </a:extLst>
          </p:cNvPr>
          <p:cNvSpPr txBox="1"/>
          <p:nvPr/>
        </p:nvSpPr>
        <p:spPr>
          <a:xfrm>
            <a:off x="4936363" y="4895521"/>
            <a:ext cx="9301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High Tower Text" panose="02040502050506030303" pitchFamily="18" charset="0"/>
              </a:rPr>
              <a:t>Level 2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High Tower Text" panose="02040502050506030303" pitchFamily="18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75FCFC9-36E1-7D4F-D54A-AF981F6B43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8325" y="5746818"/>
            <a:ext cx="1052511" cy="85155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CC30D77-ABFC-86C7-9BC5-84BB8FFC51A0}"/>
              </a:ext>
            </a:extLst>
          </p:cNvPr>
          <p:cNvSpPr txBox="1"/>
          <p:nvPr/>
        </p:nvSpPr>
        <p:spPr>
          <a:xfrm>
            <a:off x="4936363" y="6063170"/>
            <a:ext cx="9301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High Tower Text" panose="02040502050506030303" pitchFamily="18" charset="0"/>
              </a:rPr>
              <a:t>Level 3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21" name="Left Brace 20">
            <a:extLst>
              <a:ext uri="{FF2B5EF4-FFF2-40B4-BE49-F238E27FC236}">
                <a16:creationId xmlns:a16="http://schemas.microsoft.com/office/drawing/2014/main" id="{D213B984-39C0-094D-4FCD-4C70901C1D8E}"/>
              </a:ext>
            </a:extLst>
          </p:cNvPr>
          <p:cNvSpPr/>
          <p:nvPr/>
        </p:nvSpPr>
        <p:spPr>
          <a:xfrm>
            <a:off x="6255441" y="2650702"/>
            <a:ext cx="365760" cy="2523174"/>
          </a:xfrm>
          <a:prstGeom prst="leftBrac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62992BA6-3A4A-D656-184D-9B27C0274E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2823" y="2430683"/>
            <a:ext cx="797240" cy="645025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77AA752-4D84-89EC-B65C-EAD68C1EDFA0}"/>
              </a:ext>
            </a:extLst>
          </p:cNvPr>
          <p:cNvSpPr txBox="1"/>
          <p:nvPr/>
        </p:nvSpPr>
        <p:spPr>
          <a:xfrm>
            <a:off x="6970000" y="2641784"/>
            <a:ext cx="9583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High Tower Text" panose="02040502050506030303" pitchFamily="18" charset="0"/>
              </a:rPr>
              <a:t>Lesson 1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High Tower Text" panose="02040502050506030303" pitchFamily="18" charset="0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A62CFE99-5F5C-1428-88F5-90A384F21D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2507" y="4881008"/>
            <a:ext cx="797240" cy="645025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7B3541FD-C595-D05B-ECE6-7F9D6CB4C0FB}"/>
              </a:ext>
            </a:extLst>
          </p:cNvPr>
          <p:cNvSpPr txBox="1"/>
          <p:nvPr/>
        </p:nvSpPr>
        <p:spPr>
          <a:xfrm>
            <a:off x="6969684" y="5092109"/>
            <a:ext cx="9583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High Tower Text" panose="02040502050506030303" pitchFamily="18" charset="0"/>
              </a:rPr>
              <a:t>Lesson 6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2BBCB26-D780-1357-452D-D95124423235}"/>
              </a:ext>
            </a:extLst>
          </p:cNvPr>
          <p:cNvSpPr txBox="1"/>
          <p:nvPr/>
        </p:nvSpPr>
        <p:spPr>
          <a:xfrm>
            <a:off x="6493974" y="3478189"/>
            <a:ext cx="1661993" cy="81772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sz="9600" dirty="0">
                <a:solidFill>
                  <a:schemeClr val="bg1">
                    <a:lumMod val="65000"/>
                  </a:schemeClr>
                </a:solidFill>
              </a:rPr>
              <a:t>…</a:t>
            </a:r>
            <a:endParaRPr lang="zh-CN" altLang="en-US" sz="96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9" name="Left Brace 28">
            <a:extLst>
              <a:ext uri="{FF2B5EF4-FFF2-40B4-BE49-F238E27FC236}">
                <a16:creationId xmlns:a16="http://schemas.microsoft.com/office/drawing/2014/main" id="{123A225E-DB99-5A6E-4AF4-F6768300B52E}"/>
              </a:ext>
            </a:extLst>
          </p:cNvPr>
          <p:cNvSpPr/>
          <p:nvPr/>
        </p:nvSpPr>
        <p:spPr>
          <a:xfrm>
            <a:off x="8196101" y="2062114"/>
            <a:ext cx="365760" cy="1414600"/>
          </a:xfrm>
          <a:prstGeom prst="leftBrac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D88E50CE-8ED5-9741-A322-07159E6ED6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3361" y="1776532"/>
            <a:ext cx="797240" cy="645025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6016DAAD-1929-9685-A00E-FE4F33552FBC}"/>
              </a:ext>
            </a:extLst>
          </p:cNvPr>
          <p:cNvSpPr txBox="1"/>
          <p:nvPr/>
        </p:nvSpPr>
        <p:spPr>
          <a:xfrm>
            <a:off x="9011024" y="1998081"/>
            <a:ext cx="9583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High Tower Text" panose="02040502050506030303" pitchFamily="18" charset="0"/>
              </a:rPr>
              <a:t>Notes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High Tower Text" panose="02040502050506030303" pitchFamily="18" charset="0"/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087CE04B-94FF-9101-16CB-BA22A27EAC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3361" y="3182286"/>
            <a:ext cx="797240" cy="645025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01607CD6-BD2C-DB8C-9D80-CF6F2057DB1A}"/>
              </a:ext>
            </a:extLst>
          </p:cNvPr>
          <p:cNvSpPr txBox="1"/>
          <p:nvPr/>
        </p:nvSpPr>
        <p:spPr>
          <a:xfrm>
            <a:off x="8764519" y="3410233"/>
            <a:ext cx="9583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High Tower Text" panose="02040502050506030303" pitchFamily="18" charset="0"/>
              </a:rPr>
              <a:t>Resources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High Tower Text" panose="020405020505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4023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BC4EB1B-EA6B-DFE4-AF3B-05D0EB2532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53E70DF-9B91-8A92-BF94-1399BB9FF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6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24BC39E7-8798-676F-63C1-093D28359AFA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Upload backdrop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9114B40-A2A8-3F8A-D1D6-D853F9F655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163" y="2184400"/>
            <a:ext cx="4439585" cy="39694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23564CA-7FE1-55AF-57DD-F00172DE72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548" y="2210237"/>
            <a:ext cx="3809652" cy="394358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9CA981F-516F-59FE-C1EE-617A6413F282}"/>
              </a:ext>
            </a:extLst>
          </p:cNvPr>
          <p:cNvSpPr/>
          <p:nvPr/>
        </p:nvSpPr>
        <p:spPr>
          <a:xfrm>
            <a:off x="3321100" y="2753178"/>
            <a:ext cx="976580" cy="40150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2EDBDFB-623A-79FB-0716-87D4197B6562}"/>
              </a:ext>
            </a:extLst>
          </p:cNvPr>
          <p:cNvSpPr/>
          <p:nvPr/>
        </p:nvSpPr>
        <p:spPr>
          <a:xfrm>
            <a:off x="8569448" y="3169920"/>
            <a:ext cx="2327151" cy="73152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01404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BC4EB1B-EA6B-DFE4-AF3B-05D0EB2532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53E70DF-9B91-8A92-BF94-1399BB9FF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7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24BC39E7-8798-676F-63C1-093D28359AFA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Upload backdrop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0CA070-2755-0C69-A942-B63B50A291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449" y="1887533"/>
            <a:ext cx="10112389" cy="423069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9CA981F-516F-59FE-C1EE-617A6413F282}"/>
              </a:ext>
            </a:extLst>
          </p:cNvPr>
          <p:cNvSpPr/>
          <p:nvPr/>
        </p:nvSpPr>
        <p:spPr>
          <a:xfrm>
            <a:off x="2506370" y="2181678"/>
            <a:ext cx="5387950" cy="34816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0B82F4F-2FEF-0486-C441-4A93E106A028}"/>
              </a:ext>
            </a:extLst>
          </p:cNvPr>
          <p:cNvSpPr/>
          <p:nvPr/>
        </p:nvSpPr>
        <p:spPr>
          <a:xfrm>
            <a:off x="3616994" y="2943678"/>
            <a:ext cx="2212306" cy="204742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87E88FD-59EC-0080-014E-919F893050D6}"/>
              </a:ext>
            </a:extLst>
          </p:cNvPr>
          <p:cNvSpPr txBox="1"/>
          <p:nvPr/>
        </p:nvSpPr>
        <p:spPr>
          <a:xfrm>
            <a:off x="7039482" y="3709487"/>
            <a:ext cx="32398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File Explorer</a:t>
            </a:r>
            <a:endParaRPr lang="zh-CN" altLang="en-US" sz="40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86206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BC4EB1B-EA6B-DFE4-AF3B-05D0EB2532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53E70DF-9B91-8A92-BF94-1399BB9FF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8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24BC39E7-8798-676F-63C1-093D28359AFA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Upload backdrop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9DBCE24-8171-0A1E-A5D1-18DD593F2E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8875" y="1814771"/>
            <a:ext cx="7034250" cy="468511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CD7C0F4-A98E-22AE-FCB4-DA7EDEC5E143}"/>
              </a:ext>
            </a:extLst>
          </p:cNvPr>
          <p:cNvSpPr/>
          <p:nvPr/>
        </p:nvSpPr>
        <p:spPr>
          <a:xfrm>
            <a:off x="3571274" y="4787718"/>
            <a:ext cx="1092166" cy="108730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04768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BC4EB1B-EA6B-DFE4-AF3B-05D0EB2532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53E70DF-9B91-8A92-BF94-1399BB9FF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9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24BC39E7-8798-676F-63C1-093D28359AFA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Pico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2E7E14-2948-A0BB-541E-08C991E23A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492" y="1850975"/>
            <a:ext cx="8583016" cy="459109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CD7C0F4-A98E-22AE-FCB4-DA7EDEC5E143}"/>
              </a:ext>
            </a:extLst>
          </p:cNvPr>
          <p:cNvSpPr/>
          <p:nvPr/>
        </p:nvSpPr>
        <p:spPr>
          <a:xfrm>
            <a:off x="3563718" y="3053574"/>
            <a:ext cx="1716941" cy="169368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5112546-5DF6-542E-1868-3D752BFAD4AD}"/>
              </a:ext>
            </a:extLst>
          </p:cNvPr>
          <p:cNvSpPr/>
          <p:nvPr/>
        </p:nvSpPr>
        <p:spPr>
          <a:xfrm>
            <a:off x="9377283" y="2361556"/>
            <a:ext cx="947818" cy="51880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40497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256</TotalTime>
  <Words>99</Words>
  <Application>Microsoft Office PowerPoint</Application>
  <PresentationFormat>Widescreen</PresentationFormat>
  <Paragraphs>44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等线</vt:lpstr>
      <vt:lpstr>等线 Light</vt:lpstr>
      <vt:lpstr>Amatic SC</vt:lpstr>
      <vt:lpstr>Arial</vt:lpstr>
      <vt:lpstr>Bradley Hand ITC</vt:lpstr>
      <vt:lpstr>High Tower Text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Jing Guo</dc:creator>
  <cp:lastModifiedBy>Jing Guo</cp:lastModifiedBy>
  <cp:revision>52</cp:revision>
  <dcterms:created xsi:type="dcterms:W3CDTF">2024-03-25T08:29:58Z</dcterms:created>
  <dcterms:modified xsi:type="dcterms:W3CDTF">2024-09-24T10:24:23Z</dcterms:modified>
</cp:coreProperties>
</file>